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12192000"/>
  <p:defaultTextStyle>
    <a:defPPr lvl="0"/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604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75646F-75AE-287F-BF55-16CDE58602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2844" y="413302"/>
            <a:ext cx="2446230" cy="93046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10785107" y="29276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 OF 5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75735" y="1654980"/>
            <a:ext cx="5282514" cy="825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Problem, Stakeholder &amp; SDGs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475735" y="2206590"/>
            <a:ext cx="8549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What problem are you solving, for whom, and why does it matter?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475735" y="2775002"/>
            <a:ext cx="8549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include: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75735" y="3140762"/>
            <a:ext cx="8549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Selected Qualifier Challenge ID/title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definition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stakeholder/user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showing the problem exists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problem is worth solving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Primary SDG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2 Supporting SDGs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75735" y="5675870"/>
            <a:ext cx="8549640" cy="907810"/>
          </a:xfrm>
          <a:prstGeom prst="roundRect">
            <a:avLst>
              <a:gd name="adj" fmla="val 4324"/>
            </a:avLst>
          </a:prstGeom>
          <a:solidFill>
            <a:srgbClr val="EEF1FB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04335" y="5869459"/>
            <a:ext cx="8092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mind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04335" y="6163551"/>
            <a:ext cx="8092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description precise.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 txBox="1"/>
          <p:nvPr/>
        </p:nvSpPr>
        <p:spPr>
          <a:xfrm>
            <a:off x="469968" y="2363523"/>
            <a:ext cx="8549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What already exists, and what's still missing?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469968" y="3003603"/>
            <a:ext cx="8549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include: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78206" y="3369363"/>
            <a:ext cx="8549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 existing solutions/approaches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they currently do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limitation/gap remains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Sources/references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the slide with: "The gap we are addressing is: __________"</a:t>
            </a:r>
            <a:endParaRPr lang="en-US" sz="1400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99D536E1-DBFD-B790-6092-C55BAED3C2B5}"/>
              </a:ext>
            </a:extLst>
          </p:cNvPr>
          <p:cNvSpPr txBox="1"/>
          <p:nvPr/>
        </p:nvSpPr>
        <p:spPr>
          <a:xfrm>
            <a:off x="10785107" y="29276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5</a:t>
            </a:r>
            <a:endParaRPr lang="en-US" sz="120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D559D67C-E338-52FF-A042-EDCC455427F5}"/>
              </a:ext>
            </a:extLst>
          </p:cNvPr>
          <p:cNvSpPr txBox="1"/>
          <p:nvPr/>
        </p:nvSpPr>
        <p:spPr>
          <a:xfrm>
            <a:off x="469968" y="1718988"/>
            <a:ext cx="5282514" cy="825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Existing Approaches &amp; Gap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 txBox="1"/>
          <p:nvPr/>
        </p:nvSpPr>
        <p:spPr>
          <a:xfrm>
            <a:off x="453493" y="2232630"/>
            <a:ext cx="8549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What exactly will you build, and why this approach?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453493" y="2872710"/>
            <a:ext cx="8549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include: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53493" y="3238470"/>
            <a:ext cx="8549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exactly the team proposes to build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functionality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interaction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approach addresses the identified gap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differentiates the proposed approach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27633" y="5686168"/>
            <a:ext cx="8549640" cy="897512"/>
          </a:xfrm>
          <a:prstGeom prst="roundRect">
            <a:avLst>
              <a:gd name="adj" fmla="val 4324"/>
            </a:avLst>
          </a:prstGeom>
          <a:solidFill>
            <a:srgbClr val="EEF1FB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56233" y="5910648"/>
            <a:ext cx="8092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mind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56233" y="6184968"/>
            <a:ext cx="8092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spend half the slide on startup-market language. We are screening builders, not Shark Tank pitches.</a:t>
            </a:r>
            <a:endParaRPr lang="en-US" sz="1250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80560093-520F-F5AF-E515-D345B911F19E}"/>
              </a:ext>
            </a:extLst>
          </p:cNvPr>
          <p:cNvSpPr txBox="1"/>
          <p:nvPr/>
        </p:nvSpPr>
        <p:spPr>
          <a:xfrm>
            <a:off x="10785107" y="29276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5</a:t>
            </a:r>
            <a:endParaRPr lang="en-US" sz="120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E4DA8332-A739-9AE8-00E2-0E55CEF5D70C}"/>
              </a:ext>
            </a:extLst>
          </p:cNvPr>
          <p:cNvSpPr txBox="1"/>
          <p:nvPr/>
        </p:nvSpPr>
        <p:spPr>
          <a:xfrm>
            <a:off x="483973" y="1610955"/>
            <a:ext cx="5282514" cy="825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Proposed Solution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 txBox="1"/>
          <p:nvPr/>
        </p:nvSpPr>
        <p:spPr>
          <a:xfrm>
            <a:off x="502920" y="2096942"/>
            <a:ext cx="8549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How does it actually work under the hood?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2737022"/>
            <a:ext cx="8549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include: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3102782"/>
            <a:ext cx="8549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team-created architecture/workflow: Input → Processing → Backend/Model/System → Output (where applicable)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technology stack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Data/API/hardware if required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modules/components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components interact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actually be implemented during the hack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5502464"/>
            <a:ext cx="8549640" cy="1081216"/>
          </a:xfrm>
          <a:prstGeom prst="roundRect">
            <a:avLst>
              <a:gd name="adj" fmla="val 4324"/>
            </a:avLst>
          </a:prstGeom>
          <a:solidFill>
            <a:srgbClr val="EEF1FB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5715000"/>
            <a:ext cx="8092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most important CORE slide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5989320"/>
            <a:ext cx="8092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diagram does not need to look professional. A simple diagram that the team genuinely understands is better than a polished generated architecture.</a:t>
            </a:r>
            <a:endParaRPr lang="en-US" sz="1250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62A87E1A-1A0A-8674-804A-3DF0E9A8DB8B}"/>
              </a:ext>
            </a:extLst>
          </p:cNvPr>
          <p:cNvSpPr txBox="1"/>
          <p:nvPr/>
        </p:nvSpPr>
        <p:spPr>
          <a:xfrm>
            <a:off x="10785107" y="29276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5</a:t>
            </a:r>
            <a:endParaRPr lang="en-US" sz="120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15DDE14C-9F4C-B780-B8A2-5E0A1B67CED5}"/>
              </a:ext>
            </a:extLst>
          </p:cNvPr>
          <p:cNvSpPr txBox="1"/>
          <p:nvPr/>
        </p:nvSpPr>
        <p:spPr>
          <a:xfrm>
            <a:off x="502920" y="1530753"/>
            <a:ext cx="5282514" cy="825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Technical Approach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 txBox="1"/>
          <p:nvPr/>
        </p:nvSpPr>
        <p:spPr>
          <a:xfrm>
            <a:off x="478207" y="2318475"/>
            <a:ext cx="8549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What will you build, what could go wrong, and what impact will it have?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478207" y="2958555"/>
            <a:ext cx="8549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include: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78207" y="3324315"/>
            <a:ext cx="8549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would build - what can realistically become a working prototype during the BIOS hack?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Risks/limitations - at least 2 genuine challenges (e.g. data availability, hardware, latency, adoption, accuracy, privacy, scalability, cost)</a:t>
            </a:r>
            <a:endParaRPr lang="en-US" sz="14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impact - how would the prototype create measurable value for the target stakeholder? Include 1–2 potential success metrics.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8687" y="5605437"/>
            <a:ext cx="8549640" cy="767766"/>
          </a:xfrm>
          <a:prstGeom prst="roundRect">
            <a:avLst>
              <a:gd name="adj" fmla="val 4324"/>
            </a:avLst>
          </a:prstGeom>
          <a:solidFill>
            <a:srgbClr val="EEF1FB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7287" y="5778843"/>
            <a:ext cx="8092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mind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37287" y="6053163"/>
            <a:ext cx="8092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 the slide into these three clearly labeled sections.</a:t>
            </a:r>
            <a:endParaRPr lang="en-US" sz="1250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3F1D7908-2C9B-D0C1-C6B4-F476CD7593EC}"/>
              </a:ext>
            </a:extLst>
          </p:cNvPr>
          <p:cNvSpPr txBox="1"/>
          <p:nvPr/>
        </p:nvSpPr>
        <p:spPr>
          <a:xfrm>
            <a:off x="10785107" y="29276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5</a:t>
            </a:r>
            <a:endParaRPr lang="en-US" sz="120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AB4164AD-F079-5D4C-5467-4DABD5DBBFFD}"/>
              </a:ext>
            </a:extLst>
          </p:cNvPr>
          <p:cNvSpPr txBox="1"/>
          <p:nvPr/>
        </p:nvSpPr>
        <p:spPr>
          <a:xfrm>
            <a:off x="508687" y="1724397"/>
            <a:ext cx="5282514" cy="825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Build Plan, Risks &amp; Impact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