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12192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910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7CD55-A01C-3FC6-64B3-34676BAD99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503" y="500766"/>
            <a:ext cx="2254940" cy="85770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0652760" y="274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9AD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4109" y="1930647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4109" y="2387847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problem are you trying to solve?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4109" y="2876502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4109" y="3242262"/>
            <a:ext cx="8549640" cy="2023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 in 1–2 sentences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faces this problem?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Where/when does it happen?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it matter?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SDG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2 Supporting SDGs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4109" y="5577840"/>
            <a:ext cx="8549640" cy="1005840"/>
          </a:xfrm>
          <a:prstGeom prst="roundRect">
            <a:avLst>
              <a:gd name="adj" fmla="val 4324"/>
            </a:avLst>
          </a:prstGeom>
          <a:solidFill>
            <a:srgbClr val="EAF7F6"/>
          </a:solidFill>
          <a:ln w="9525">
            <a:solidFill>
              <a:srgbClr val="9AD9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2709" y="5787081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72709" y="6061401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large paragraphs. A good slide should answer: what is wrong, who is affected, and why should anyone care?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0652760" y="274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9AD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86444" y="2354297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did your team learn about the problem?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78206" y="2861206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86444" y="3226966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observations/facts about the problem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research, survey, observation or credible source used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solutions already exist?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still missing?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structure - We observed: … / Existing solutions: … / What is still missing: …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7382" y="5425233"/>
            <a:ext cx="8549640" cy="1047853"/>
          </a:xfrm>
          <a:prstGeom prst="roundRect">
            <a:avLst>
              <a:gd name="adj" fmla="val 4324"/>
            </a:avLst>
          </a:prstGeom>
          <a:solidFill>
            <a:srgbClr val="EAF7F6"/>
          </a:solidFill>
          <a:ln w="9525">
            <a:solidFill>
              <a:srgbClr val="9AD9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63647" y="5524651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63647" y="5798971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very advanced research. We mainly want evidence that you investigated the problem rather than immediately jumping to a solution.</a:t>
            </a:r>
            <a:endParaRPr lang="en-US" sz="12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FB02F7EA-672F-386E-367C-C4AE959FAFD3}"/>
              </a:ext>
            </a:extLst>
          </p:cNvPr>
          <p:cNvSpPr txBox="1"/>
          <p:nvPr/>
        </p:nvSpPr>
        <p:spPr>
          <a:xfrm>
            <a:off x="486444" y="1779578"/>
            <a:ext cx="2286000" cy="528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9B13D84F-14F4-1ECA-FE4F-8B97344AE912}"/>
              </a:ext>
            </a:extLst>
          </p:cNvPr>
          <p:cNvSpPr txBox="1"/>
          <p:nvPr/>
        </p:nvSpPr>
        <p:spPr>
          <a:xfrm>
            <a:off x="544109" y="1930647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What We Found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552347" y="2432428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do you propose?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52347" y="2912488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4109" y="3278248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the proposed solution</a:t>
            </a:r>
            <a:endParaRPr lang="en-US" sz="140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140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would use it</a:t>
            </a:r>
            <a:endParaRPr lang="en-US" sz="140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addresses the problem</a:t>
            </a:r>
            <a:endParaRPr lang="en-US" sz="140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key features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52347" y="5609968"/>
            <a:ext cx="8549640" cy="973712"/>
          </a:xfrm>
          <a:prstGeom prst="roundRect">
            <a:avLst>
              <a:gd name="adj" fmla="val 4324"/>
            </a:avLst>
          </a:prstGeom>
          <a:solidFill>
            <a:srgbClr val="EAF7F6"/>
          </a:solidFill>
          <a:ln w="9525">
            <a:solidFill>
              <a:srgbClr val="9AD9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0947" y="5808499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80947" y="6082819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hand-drawn sketch, flow or mock-up is encouraged. Explain the idea clearly, not beautifully.</a:t>
            </a:r>
            <a:endParaRPr lang="en-US" sz="125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24321F55-6B31-61A6-EA66-2C463D8446C6}"/>
              </a:ext>
            </a:extLst>
          </p:cNvPr>
          <p:cNvSpPr txBox="1"/>
          <p:nvPr/>
        </p:nvSpPr>
        <p:spPr>
          <a:xfrm>
            <a:off x="10652760" y="274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9AD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5</a:t>
            </a:r>
            <a:endParaRPr lang="en-US" sz="1200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0AB3649C-5624-4F41-4770-22E80A6439FE}"/>
              </a:ext>
            </a:extLst>
          </p:cNvPr>
          <p:cNvSpPr txBox="1"/>
          <p:nvPr/>
        </p:nvSpPr>
        <p:spPr>
          <a:xfrm>
            <a:off x="544109" y="1930647"/>
            <a:ext cx="2286000" cy="501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latin typeface="Cambria" pitchFamily="34" charset="0"/>
                <a:ea typeface="Cambria" pitchFamily="34" charset="-122"/>
              </a:rPr>
              <a:t>Our Idea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544109" y="2374913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How does your solution work?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4109" y="2899665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4109" y="3265425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flow, e.g. User → Input → Solution/System → Result, or Problem → Action → Technology → Outcome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technology/materials required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components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workflow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team would actually build/prototype at BIOS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4109" y="5546948"/>
            <a:ext cx="8549640" cy="899572"/>
          </a:xfrm>
          <a:prstGeom prst="roundRect">
            <a:avLst>
              <a:gd name="adj" fmla="val 4324"/>
            </a:avLst>
          </a:prstGeom>
          <a:solidFill>
            <a:srgbClr val="EAF7F6"/>
          </a:solidFill>
          <a:ln w="9525">
            <a:solidFill>
              <a:srgbClr val="9AD9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2709" y="5750835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72709" y="6025155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not expecting production-level architecture. Write what you can explain.</a:t>
            </a:r>
            <a:endParaRPr lang="en-US" sz="12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94BEFA3B-7344-F747-88CA-6D6A6A8E10BE}"/>
              </a:ext>
            </a:extLst>
          </p:cNvPr>
          <p:cNvSpPr txBox="1"/>
          <p:nvPr/>
        </p:nvSpPr>
        <p:spPr>
          <a:xfrm>
            <a:off x="10652760" y="274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9AD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5</a:t>
            </a:r>
            <a:endParaRPr lang="en-US" sz="1200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BC9AD70A-51D6-7785-1F9D-5B42516BEE93}"/>
              </a:ext>
            </a:extLst>
          </p:cNvPr>
          <p:cNvSpPr txBox="1"/>
          <p:nvPr/>
        </p:nvSpPr>
        <p:spPr>
          <a:xfrm>
            <a:off x="544108" y="1930647"/>
            <a:ext cx="2702011" cy="501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latin typeface="Cambria" pitchFamily="34" charset="0"/>
                <a:ea typeface="Cambria" pitchFamily="34" charset="-122"/>
              </a:rPr>
              <a:t>How It Would Work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544108" y="2397623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Can this actually work?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4108" y="2877683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57494" y="3378132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we build? - what would your team realistically demonstrate?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impact - how does it help the target user? What could improve if it works?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- one or two limitations/problems your team expects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- how would you know the solution helped?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53579" y="5527178"/>
            <a:ext cx="8549640" cy="919342"/>
          </a:xfrm>
          <a:prstGeom prst="roundRect">
            <a:avLst>
              <a:gd name="adj" fmla="val 4324"/>
            </a:avLst>
          </a:prstGeom>
          <a:solidFill>
            <a:srgbClr val="EAF7F6"/>
          </a:solidFill>
          <a:ln w="9525">
            <a:solidFill>
              <a:srgbClr val="9AD9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2179" y="5724062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82179" y="5998382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important because we want teams that understand reality - not teams promising to "solve climate change with AI."</a:t>
            </a:r>
            <a:endParaRPr lang="en-US" sz="12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AD25BF9E-151B-ED12-69BF-9FBBD482A41C}"/>
              </a:ext>
            </a:extLst>
          </p:cNvPr>
          <p:cNvSpPr txBox="1"/>
          <p:nvPr/>
        </p:nvSpPr>
        <p:spPr>
          <a:xfrm>
            <a:off x="10652760" y="274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9AD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5</a:t>
            </a:r>
            <a:endParaRPr lang="en-US" sz="12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23080569-C2E8-AD7E-E492-4129A756C5D6}"/>
              </a:ext>
            </a:extLst>
          </p:cNvPr>
          <p:cNvSpPr txBox="1"/>
          <p:nvPr/>
        </p:nvSpPr>
        <p:spPr>
          <a:xfrm>
            <a:off x="3259506" y="445516"/>
            <a:ext cx="3484194" cy="468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41E6DB4F-1162-C554-6D9C-059294011702}"/>
              </a:ext>
            </a:extLst>
          </p:cNvPr>
          <p:cNvSpPr txBox="1"/>
          <p:nvPr/>
        </p:nvSpPr>
        <p:spPr>
          <a:xfrm>
            <a:off x="544108" y="1930647"/>
            <a:ext cx="3138206" cy="501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Cambria" pitchFamily="34" charset="0"/>
                <a:ea typeface="Cambria" pitchFamily="34" charset="-122"/>
              </a:rPr>
              <a:t>Reality Check &amp; Impact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